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14" r:id="rId1"/>
  </p:sldMasterIdLst>
  <p:notesMasterIdLst>
    <p:notesMasterId r:id="rId27"/>
  </p:notesMasterIdLst>
  <p:sldIdLst>
    <p:sldId id="256" r:id="rId2"/>
    <p:sldId id="257" r:id="rId3"/>
    <p:sldId id="278" r:id="rId4"/>
    <p:sldId id="279" r:id="rId5"/>
    <p:sldId id="280" r:id="rId6"/>
    <p:sldId id="277" r:id="rId7"/>
    <p:sldId id="258" r:id="rId8"/>
    <p:sldId id="259" r:id="rId9"/>
    <p:sldId id="260" r:id="rId10"/>
    <p:sldId id="281" r:id="rId11"/>
    <p:sldId id="273" r:id="rId12"/>
    <p:sldId id="261" r:id="rId13"/>
    <p:sldId id="264" r:id="rId14"/>
    <p:sldId id="263" r:id="rId15"/>
    <p:sldId id="262" r:id="rId16"/>
    <p:sldId id="265" r:id="rId17"/>
    <p:sldId id="267" r:id="rId18"/>
    <p:sldId id="266" r:id="rId19"/>
    <p:sldId id="268" r:id="rId20"/>
    <p:sldId id="269" r:id="rId21"/>
    <p:sldId id="274" r:id="rId22"/>
    <p:sldId id="270" r:id="rId23"/>
    <p:sldId id="272" r:id="rId24"/>
    <p:sldId id="275" r:id="rId25"/>
    <p:sldId id="276" r:id="rId26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157" autoAdjust="0"/>
    <p:restoredTop sz="78246" autoAdjust="0"/>
  </p:normalViewPr>
  <p:slideViewPr>
    <p:cSldViewPr>
      <p:cViewPr>
        <p:scale>
          <a:sx n="89" d="100"/>
          <a:sy n="89" d="100"/>
        </p:scale>
        <p:origin x="1176" y="4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BDE6E-CC10-8E46-95CA-57DF4C7F4ED2}" type="datetimeFigureOut">
              <a:rPr lang="en-US" smtClean="0"/>
              <a:t>12/7/16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0CBDD-B203-5444-94FA-359B9310B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1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7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260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09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070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659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6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1343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1750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1413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458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039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55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444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3135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518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872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319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504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t>ז'.כסלו.תשע"ז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4519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40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479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3752" y="7441"/>
            <a:ext cx="8636496" cy="2564904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solidFill>
                  <a:schemeClr val="bg2"/>
                </a:solidFill>
                <a:latin typeface="Varela Round" charset="0"/>
                <a:ea typeface="Varela Round" charset="0"/>
                <a:cs typeface="Varela Round" charset="0"/>
              </a:rPr>
              <a:t> אפליקציית שליטה</a:t>
            </a:r>
            <a:r>
              <a:rPr lang="en-US" dirty="0">
                <a:solidFill>
                  <a:schemeClr val="bg2"/>
                </a:solidFill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dirty="0" smtClean="0">
                <a:solidFill>
                  <a:schemeClr val="bg2"/>
                </a:solidFill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he-IL" dirty="0" smtClean="0">
                <a:solidFill>
                  <a:schemeClr val="bg2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solidFill>
                  <a:schemeClr val="bg2"/>
                </a:solidFill>
                <a:latin typeface="Varela Round" charset="0"/>
                <a:ea typeface="Varela Round" charset="0"/>
                <a:cs typeface="Varela Round" charset="0"/>
              </a:rPr>
              <a:t>למשקל כלי שינוע	</a:t>
            </a:r>
            <a:endParaRPr lang="he-IL" dirty="0">
              <a:solidFill>
                <a:schemeClr val="bg2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6" name="Rectangle 6"/>
          <p:cNvSpPr>
            <a:spLocks noGrp="1"/>
          </p:cNvSpPr>
          <p:nvPr>
            <p:ph type="subTitle" idx="1"/>
          </p:nvPr>
        </p:nvSpPr>
        <p:spPr>
          <a:xfrm>
            <a:off x="107504" y="4465094"/>
            <a:ext cx="3722494" cy="18261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Liron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Z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luf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Eyal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Fridman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Omri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Ben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S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hitrit</a:t>
            </a:r>
            <a:endParaRPr lang="en-US" sz="3200" b="1" dirty="0">
              <a:ln w="50800"/>
              <a:latin typeface="Geneva" charset="0"/>
              <a:ea typeface="Geneva" charset="0"/>
              <a:cs typeface="Genev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3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-396552" y="1916832"/>
            <a:ext cx="7467600" cy="4525963"/>
          </a:xfrm>
        </p:spPr>
        <p:txBody>
          <a:bodyPr>
            <a:normAutofit/>
          </a:bodyPr>
          <a:lstStyle/>
          <a:p>
            <a:pPr lvl="2"/>
            <a:r>
              <a:rPr lang="en-US" dirty="0" smtClean="0"/>
              <a:t>NFC</a:t>
            </a:r>
            <a:endParaRPr lang="he-IL" dirty="0" smtClean="0"/>
          </a:p>
          <a:p>
            <a:pPr lvl="2"/>
            <a:r>
              <a:rPr lang="en-US" dirty="0" smtClean="0"/>
              <a:t>TCP SOCKET</a:t>
            </a:r>
          </a:p>
          <a:p>
            <a:pPr lvl="2"/>
            <a:r>
              <a:rPr lang="en-US" dirty="0" smtClean="0"/>
              <a:t>MD5 Encryption</a:t>
            </a:r>
          </a:p>
          <a:p>
            <a:pPr lvl="2"/>
            <a:r>
              <a:rPr lang="en-US" dirty="0" smtClean="0"/>
              <a:t>Cordova Plugins:</a:t>
            </a:r>
          </a:p>
          <a:p>
            <a:pPr lvl="3"/>
            <a:r>
              <a:rPr lang="en-US" dirty="0" err="1" smtClean="0"/>
              <a:t>Cz.blocshop.socketsforcordova</a:t>
            </a:r>
            <a:r>
              <a:rPr lang="en-US" dirty="0"/>
              <a:t>	</a:t>
            </a:r>
            <a:endParaRPr lang="en-US" dirty="0" smtClean="0"/>
          </a:p>
          <a:p>
            <a:pPr lvl="3"/>
            <a:r>
              <a:rPr lang="en-US" dirty="0" err="1" smtClean="0"/>
              <a:t>Phonegap-nfc</a:t>
            </a:r>
            <a:endParaRPr lang="en-US" dirty="0" smtClean="0"/>
          </a:p>
          <a:p>
            <a:pPr lvl="3"/>
            <a:r>
              <a:rPr lang="en-US" dirty="0" err="1" smtClean="0"/>
              <a:t>Phonegap</a:t>
            </a:r>
            <a:r>
              <a:rPr lang="en-US" dirty="0" smtClean="0"/>
              <a:t>-plugin-</a:t>
            </a:r>
            <a:r>
              <a:rPr lang="en-US" dirty="0" err="1" smtClean="0"/>
              <a:t>barcodescanner</a:t>
            </a:r>
            <a:endParaRPr lang="en-US" dirty="0" smtClean="0"/>
          </a:p>
          <a:p>
            <a:pPr lvl="3"/>
            <a:r>
              <a:rPr lang="en-US" dirty="0" smtClean="0"/>
              <a:t>Cordova-plugin-vibration</a:t>
            </a:r>
          </a:p>
          <a:p>
            <a:pPr lvl="3"/>
            <a:r>
              <a:rPr lang="en-US" dirty="0" smtClean="0"/>
              <a:t>Cordova-plugin-geolocation</a:t>
            </a:r>
          </a:p>
          <a:p>
            <a:pPr lvl="3"/>
            <a:r>
              <a:rPr lang="en-US" dirty="0" smtClean="0"/>
              <a:t>Cordova-plugin-x-</a:t>
            </a:r>
            <a:r>
              <a:rPr lang="en-US" dirty="0" err="1" smtClean="0"/>
              <a:t>socialsharing</a:t>
            </a:r>
            <a:endParaRPr lang="en-US" dirty="0" smtClean="0"/>
          </a:p>
          <a:p>
            <a:pPr lvl="3"/>
            <a:r>
              <a:rPr lang="en-US" dirty="0" err="1" smtClean="0"/>
              <a:t>Com.darktalker.cordova.screenshot</a:t>
            </a:r>
            <a:endParaRPr lang="he-IL" dirty="0" smtClean="0"/>
          </a:p>
        </p:txBody>
      </p:sp>
      <p:pic>
        <p:nvPicPr>
          <p:cNvPr id="6" name="Picture 6" descr="C:\projects\social-project\POWERPOINT\68747470733a2f2f692e636c6f756475702e636f6d2f7a6659366c4c376546612d3330303078333030302e706e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8334" y="2055110"/>
            <a:ext cx="2343238" cy="710530"/>
          </a:xfrm>
          <a:prstGeom prst="rect">
            <a:avLst/>
          </a:prstGeom>
          <a:noFill/>
        </p:spPr>
      </p:pic>
      <p:pic>
        <p:nvPicPr>
          <p:cNvPr id="7" name="Picture 4" descr="C:\projects\social-project\POWERPOINT\logo-mongodb-hea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527" y="3962231"/>
            <a:ext cx="2957790" cy="845083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93" y="3028550"/>
            <a:ext cx="2960521" cy="7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1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193457"/>
            <a:ext cx="7467600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פיתוח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Agile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ועבודה 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עם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en-US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en-US" dirty="0" err="1" smtClean="0">
                <a:latin typeface="Varela Round" charset="0"/>
                <a:ea typeface="Varela Round" charset="0"/>
                <a:cs typeface="Varela Round" charset="0"/>
              </a:rPr>
              <a:t>Git,Github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3" y="2470486"/>
            <a:ext cx="7249517" cy="387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12399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327486"/>
            <a:ext cx="2030932" cy="8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80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NoSQL Database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5454830"/>
              </p:ext>
            </p:extLst>
          </p:nvPr>
        </p:nvGraphicFramePr>
        <p:xfrm>
          <a:off x="6156176" y="1340768"/>
          <a:ext cx="1768624" cy="2448271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400516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Items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itemName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location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183542"/>
              </p:ext>
            </p:extLst>
          </p:nvPr>
        </p:nvGraphicFramePr>
        <p:xfrm>
          <a:off x="6228184" y="4221088"/>
          <a:ext cx="1768624" cy="222504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Orders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orderNumber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status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655133"/>
              </p:ext>
            </p:extLst>
          </p:nvPr>
        </p:nvGraphicFramePr>
        <p:xfrm>
          <a:off x="755576" y="4221088"/>
          <a:ext cx="1768624" cy="221996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142984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Weights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date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latitude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longitude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179314"/>
              </p:ext>
            </p:extLst>
          </p:nvPr>
        </p:nvGraphicFramePr>
        <p:xfrm>
          <a:off x="755576" y="1412776"/>
          <a:ext cx="1768624" cy="1994768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511408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Users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password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securityLevel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nfc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מחבר חץ ישר 8"/>
          <p:cNvCxnSpPr/>
          <p:nvPr/>
        </p:nvCxnSpPr>
        <p:spPr>
          <a:xfrm flipH="1" flipV="1">
            <a:off x="4499992" y="2852936"/>
            <a:ext cx="1728192" cy="2376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 flipH="1">
            <a:off x="4499992" y="1916832"/>
            <a:ext cx="1656184" cy="10081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/>
          <p:cNvCxnSpPr/>
          <p:nvPr/>
        </p:nvCxnSpPr>
        <p:spPr>
          <a:xfrm flipV="1">
            <a:off x="2552700" y="3157736"/>
            <a:ext cx="3603476" cy="24048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 flipH="1" flipV="1">
            <a:off x="2483768" y="4797152"/>
            <a:ext cx="3736404" cy="753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/>
          <p:cNvCxnSpPr/>
          <p:nvPr/>
        </p:nvCxnSpPr>
        <p:spPr>
          <a:xfrm flipH="1" flipV="1">
            <a:off x="2483768" y="2060848"/>
            <a:ext cx="3736404" cy="3490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הצגת מערכת הניהול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5122" name="Picture 2" descr="C:\Users\User\Desktop\Misc-Web-Databas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04" y="1489348"/>
            <a:ext cx="1379736" cy="137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DB</a:t>
            </a:r>
            <a:endParaRPr lang="he-IL" dirty="0"/>
          </a:p>
        </p:txBody>
      </p:sp>
      <p:pic>
        <p:nvPicPr>
          <p:cNvPr id="5123" name="Picture 3" descr="C:\Users\User\Desktop\server_9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04" y="1489348"/>
            <a:ext cx="903744" cy="11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חץ למעלה-למטה 4"/>
          <p:cNvSpPr/>
          <p:nvPr/>
        </p:nvSpPr>
        <p:spPr>
          <a:xfrm rot="2279414">
            <a:off x="5512491" y="2696910"/>
            <a:ext cx="475362" cy="16104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124" name="Picture 4" descr="C:\Users\User\Desktop\13225273-Home-Electronic-Devices-connected-to-cloud-server-Note-All-Devices-design-and-all-screen-interface-g-Stock-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40" y="4221088"/>
            <a:ext cx="3337768" cy="25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24200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Server</a:t>
            </a:r>
            <a:endParaRPr lang="he-IL" dirty="0"/>
          </a:p>
        </p:txBody>
      </p:sp>
      <p:sp>
        <p:nvSpPr>
          <p:cNvPr id="10" name="חץ למעלה-למטה 9"/>
          <p:cNvSpPr/>
          <p:nvPr/>
        </p:nvSpPr>
        <p:spPr>
          <a:xfrm rot="5400000">
            <a:off x="4272736" y="972230"/>
            <a:ext cx="486196" cy="25210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5177218" y="4429224"/>
            <a:ext cx="11459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567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82199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התחברות מנהל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7971855" cy="36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7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הניהול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ראשי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088" y="2573136"/>
            <a:ext cx="6711950" cy="31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2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משתמשים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348" y="2052638"/>
            <a:ext cx="554142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6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19672" y="4995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הזמנות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597753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6648" y="3331964"/>
            <a:ext cx="2088232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הזמנה ניתן לראות האם היא טרם בוצעה לפי  עמודת ה"סטטוס"</a:t>
            </a:r>
          </a:p>
        </p:txBody>
      </p:sp>
      <p:cxnSp>
        <p:nvCxnSpPr>
          <p:cNvPr id="7" name="מחבר חץ ישר 6"/>
          <p:cNvCxnSpPr/>
          <p:nvPr/>
        </p:nvCxnSpPr>
        <p:spPr>
          <a:xfrm flipH="1">
            <a:off x="5733504" y="3501008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48366" y="120258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מוצרים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556792"/>
            <a:ext cx="655272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56648" y="1628800"/>
            <a:ext cx="2088232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מוצר הקיים במערכת ניתן לראות את מספר הברקוד שלו , מיקומו במחסן,  כמות במלאי ומשקל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971600" y="2564904"/>
            <a:ext cx="6434856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/>
          <p:cNvCxnSpPr/>
          <p:nvPr/>
        </p:nvCxnSpPr>
        <p:spPr>
          <a:xfrm flipH="1">
            <a:off x="5076056" y="2780928"/>
            <a:ext cx="2330400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/>
          <p:cNvCxnSpPr/>
          <p:nvPr/>
        </p:nvCxnSpPr>
        <p:spPr>
          <a:xfrm flipH="1" flipV="1">
            <a:off x="5940152" y="3140968"/>
            <a:ext cx="1800200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374" y="208465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כניסת משתמש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5633" y="2051131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2282979"/>
            <a:ext cx="2088232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להיכנס למערכת דרך שם משתמש וסיסמא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5148064" y="2954560"/>
            <a:ext cx="1800200" cy="8555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976" y="4535854"/>
            <a:ext cx="1728192" cy="171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6" y="4282519"/>
            <a:ext cx="3384376" cy="193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2468" y="1867481"/>
            <a:ext cx="2088232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בנוסף קיימת אפשרות להתחבר לאפליקציה דרך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NFC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על ידי הצמדת התג לגב המכשיר</a:t>
            </a:r>
            <a:endParaRPr lang="en-US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8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משקל בכלי שינוע?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836712"/>
            <a:ext cx="7467600" cy="485313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באמצעות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מערכת שקילה בכלי שינוע -ניתן לשקול בתנועה. להבדיל ממאזניים סטטיים אשר נמצאים ברצפה או במקום קבוע אחר. </a:t>
            </a:r>
            <a:endParaRPr lang="en-US" sz="26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פתרון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זה מאפשר קיצור זמנים משמעותי בכל הנוגע לבדיקת תקינות ההזמנה. בדיקת תקינות ההזמנה מתבצעת ברוב המקרים באמצעות השוואת משקל.</a:t>
            </a:r>
          </a:p>
          <a:p>
            <a:pPr algn="r" rtl="1"/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algn="r" rtl="1"/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371504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המשימות של העובד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6207" y="2492530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0355" y="2703736"/>
            <a:ext cx="330131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כל עובד בתחילת יום מקבל משימות לביצוע עליו לבחור באחת המשימות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7" y="2459391"/>
            <a:ext cx="22955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 flipH="1">
            <a:off x="2555776" y="3968189"/>
            <a:ext cx="38884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18866" y="4070417"/>
            <a:ext cx="26642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לאחר בחירת משימה מתבצע חיבור למשקל </a:t>
            </a:r>
          </a:p>
        </p:txBody>
      </p:sp>
    </p:spTree>
    <p:extLst>
      <p:ext uri="{BB962C8B-B14F-4D97-AF65-F5344CB8AC3E}">
        <p14:creationId xmlns:p14="http://schemas.microsoft.com/office/powerpoint/2010/main" val="3926370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6716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ליקוט פריט, סריקת ברקוד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1627" y="2247505"/>
            <a:ext cx="367240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לקלוט פריט דרך סריקת ברקוד או הכנסתו ידנית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14" y="3284984"/>
            <a:ext cx="4987628" cy="308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4376"/>
            <a:ext cx="3347864" cy="522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>
            <a:off x="1475656" y="3645024"/>
            <a:ext cx="2592288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58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068612"/>
            <a:ext cx="22764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שקילה חופשית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22955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מחבר חץ ישר 13"/>
          <p:cNvCxnSpPr>
            <a:endCxn id="11271" idx="0"/>
          </p:cNvCxnSpPr>
          <p:nvPr/>
        </p:nvCxnSpPr>
        <p:spPr>
          <a:xfrm flipH="1">
            <a:off x="4501390" y="3554896"/>
            <a:ext cx="2086833" cy="10441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92" y="4599012"/>
            <a:ext cx="2703195" cy="140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מחבר חץ ישר 19"/>
          <p:cNvCxnSpPr>
            <a:stCxn id="11271" idx="0"/>
          </p:cNvCxnSpPr>
          <p:nvPr/>
        </p:nvCxnSpPr>
        <p:spPr>
          <a:xfrm flipH="1" flipV="1">
            <a:off x="2411759" y="3518892"/>
            <a:ext cx="2089631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79093" y="2204864"/>
            <a:ext cx="266429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 שולחת בקשה לבקר לבצע שקילה, הבקר מבצע את השקילה ושולח את המשקל לאפליקציה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9437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331640" y="242795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השקילות שלי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29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168352" cy="49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800" y="3196140"/>
            <a:ext cx="3298825" cy="191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מחבר חץ ישר 9"/>
          <p:cNvCxnSpPr/>
          <p:nvPr/>
        </p:nvCxnSpPr>
        <p:spPr>
          <a:xfrm>
            <a:off x="2411760" y="2924944"/>
            <a:ext cx="3816424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67944" y="1748899"/>
            <a:ext cx="453650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לחיצה על אחת השקילות תפתח מפה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“Go</a:t>
            </a:r>
            <a:r>
              <a:rPr lang="en-US" dirty="0">
                <a:latin typeface="Varela Round" charset="0"/>
                <a:ea typeface="Varela Round" charset="0"/>
                <a:cs typeface="Varela Round" charset="0"/>
              </a:rPr>
              <a:t>o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gle Map”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עם המיקום המדויק בו נלקחה השקילה.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 </a:t>
            </a:r>
            <a:endParaRPr lang="he-IL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928" y="5733256"/>
            <a:ext cx="5112568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lvl="1" algn="ctr"/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התממשקות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עם</a:t>
            </a:r>
          </a:p>
          <a:p>
            <a:pPr marL="0" lvl="1" algn="ctr"/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  <a:r>
              <a:rPr lang="en-US" sz="2400" dirty="0">
                <a:latin typeface="Varela Round" charset="0"/>
                <a:ea typeface="Varela Round" charset="0"/>
                <a:cs typeface="Varela Round" charset="0"/>
              </a:rPr>
              <a:t>Google maps API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189449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איך הכול 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00722"/>
            <a:ext cx="2719976" cy="162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1451"/>
            <a:ext cx="1656184" cy="253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3573" y="2139127"/>
            <a:ext cx="785818" cy="785818"/>
          </a:xfrm>
          <a:prstGeom prst="rect">
            <a:avLst/>
          </a:prstGeom>
          <a:noFill/>
        </p:spPr>
      </p:pic>
      <p:cxnSp>
        <p:nvCxnSpPr>
          <p:cNvPr id="6" name="מחבר חץ ישר 5"/>
          <p:cNvCxnSpPr>
            <a:stCxn id="5" idx="1"/>
            <a:endCxn id="12" idx="3"/>
          </p:cNvCxnSpPr>
          <p:nvPr/>
        </p:nvCxnSpPr>
        <p:spPr>
          <a:xfrm flipH="1">
            <a:off x="6787920" y="2532036"/>
            <a:ext cx="1545653" cy="828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04302" y="1650118"/>
            <a:ext cx="202218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מנהל מזין הזמנות</a:t>
            </a:r>
          </a:p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למערכת ניהול</a:t>
            </a:r>
          </a:p>
        </p:txBody>
      </p:sp>
      <p:pic>
        <p:nvPicPr>
          <p:cNvPr id="13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5805264"/>
            <a:ext cx="785818" cy="785818"/>
          </a:xfrm>
          <a:prstGeom prst="rect">
            <a:avLst/>
          </a:prstGeom>
          <a:noFill/>
        </p:spPr>
      </p:pic>
      <p:cxnSp>
        <p:nvCxnSpPr>
          <p:cNvPr id="14" name="מחבר חץ ישר 13"/>
          <p:cNvCxnSpPr/>
          <p:nvPr/>
        </p:nvCxnSpPr>
        <p:spPr>
          <a:xfrm flipH="1">
            <a:off x="2123728" y="2708920"/>
            <a:ext cx="1872208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/>
          <p:cNvCxnSpPr>
            <a:stCxn id="13" idx="1"/>
            <a:endCxn id="15" idx="2"/>
          </p:cNvCxnSpPr>
          <p:nvPr/>
        </p:nvCxnSpPr>
        <p:spPr>
          <a:xfrm flipH="1" flipV="1">
            <a:off x="1295636" y="4221088"/>
            <a:ext cx="2124236" cy="19770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67745" y="4631611"/>
            <a:ext cx="205427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עובד המחסן מלקט את ההזמנה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8511" y="1414532"/>
            <a:ext cx="202218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ההזמנות מתממשקות עם המכשיר של עובד המחסן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5" y="4451950"/>
            <a:ext cx="3734809" cy="213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5690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510894001001195640360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9144000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/>
          <p:cNvSpPr/>
          <p:nvPr/>
        </p:nvSpPr>
        <p:spPr>
          <a:xfrm>
            <a:off x="2195736" y="-152300"/>
            <a:ext cx="860444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THE END</a:t>
            </a:r>
            <a:endParaRPr lang="he-IL" sz="9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748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מוטיבציה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836712"/>
            <a:ext cx="7467600" cy="4853136"/>
          </a:xfrm>
        </p:spPr>
        <p:txBody>
          <a:bodyPr>
            <a:noAutofit/>
          </a:bodyPr>
          <a:lstStyle/>
          <a:p>
            <a:pPr marL="36576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כיום, רוב המרכזים הלוגיסטיים בהם מתבצע ליקוט ההזמנות, בדיקת תקינות ההזמנה מתבצע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בסוף התהליך עבור המשקל הכולל. 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כלומר, אם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התרחשה טעות ההזמנה כולה תפורק לגורמים על מנת לקבוע היכן קרתה הטעות.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באמצעות המשקל המוטמע בכלי השינוע, אשר עליהם מתבצע הליקוט, ניתן לדעת בעת הנחת הפריט הבודד, האם ישנה טעות או לא.</a:t>
            </a: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איך זה עובד?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836712"/>
            <a:ext cx="7467600" cy="4853136"/>
          </a:xfrm>
        </p:spPr>
        <p:txBody>
          <a:bodyPr>
            <a:noAutofit/>
          </a:bodyPr>
          <a:lstStyle/>
          <a:p>
            <a:pPr marL="36576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בשיני המזלג של כלי השינוע מורכבים ״מתמרים״ הממירים אות פיזי (במקרה שלנו משקל) לאות חשמלי.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באמצעות </a:t>
            </a:r>
            <a:r>
              <a:rPr lang="he-IL" sz="2600" dirty="0" err="1" smtClean="0">
                <a:latin typeface="Varela Round" charset="0"/>
                <a:ea typeface="Varela Round" charset="0"/>
                <a:cs typeface="Varela Round" charset="0"/>
              </a:rPr>
              <a:t>המתמרים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 אנו מסוגלים להגיע לדיוק של 100 גרם, כאשר משקל הנשיאה המרבי של כלי השינוע הוא 2.5 טון!</a:t>
            </a: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4581128"/>
            <a:ext cx="4248472" cy="1489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4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אלגוריתם הליקוט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836712"/>
            <a:ext cx="8280920" cy="5400600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בעת קבלת משימה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נניח כלי ניטול על כלי השינוע (לדוג׳ משטח עץ) ולאחר מכן נאפס את המשקל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עבור כל פריט: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נאפס את המשקל לפני הנחתו על כלי השינוע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נניח את הפריט על כלי השינוע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נבצע בדיקת משקל מול המשקל הקיים במערכת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אם תקין: נעבור לפריט הבא.</a:t>
            </a:r>
          </a:p>
          <a:p>
            <a:pPr marL="457207" lvl="1" indent="0" algn="r" rtl="1">
              <a:buNone/>
            </a:pPr>
            <a:r>
              <a:rPr lang="he-IL" sz="2200" dirty="0" smtClean="0">
                <a:latin typeface="Varela Round" charset="0"/>
                <a:ea typeface="Varela Round" charset="0"/>
                <a:cs typeface="Varela Round" charset="0"/>
              </a:rPr>
              <a:t>אחרת: נודיע שישנה טעות ועלינו לתקן אותה</a:t>
            </a:r>
          </a:p>
          <a:p>
            <a:pPr marL="0" indent="0" algn="r" rtl="1">
              <a:buNone/>
            </a:pPr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97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187624" y="260648"/>
            <a:ext cx="72008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אפליקציית השליטה הקיימת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692696"/>
            <a:ext cx="7467600" cy="4997152"/>
          </a:xfrm>
        </p:spPr>
        <p:txBody>
          <a:bodyPr>
            <a:noAutofit/>
          </a:bodyPr>
          <a:lstStyle/>
          <a:p>
            <a:pPr marL="36576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36576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המערכות 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הקיימות מציעות ציוד קצה (כגון </a:t>
            </a:r>
            <a:r>
              <a:rPr lang="he-IL" sz="2600" dirty="0" err="1">
                <a:latin typeface="Varela Round" charset="0"/>
                <a:ea typeface="Varela Round" charset="0"/>
                <a:cs typeface="Varela Round" charset="0"/>
              </a:rPr>
              <a:t>מסופונים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 ומחשבים ניידים) שאינם זולים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לרכישה.  מכיוון 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שמכשירים אלו אינם ניתנים לנשיאה על המפעיל הם מקובעים לכלי השינוע ובכך נתונים לנזק תמידי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כתוצאה מפעולה 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שוטפת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.</a:t>
            </a:r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המערכות הקיימות אינן כדאיות 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לרכישה - נמצא שהחזר ההשקעה הוא איטי, כלומר ההחזר מתקבל לאחר תקופת זמן ארוכה (אם בכלל) ולכן מוריד את הכדאיות שברכישה של מערכת כזו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4770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אפליקציית השליטה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החדשה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844824"/>
            <a:ext cx="7467600" cy="45259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זולה באופן יחסי ואמינה.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נתמכת בשתי מערכות ההפעלה העיקריות לטלפונים חכמים (אנדרואיד, </a:t>
            </a:r>
            <a:r>
              <a:rPr lang="en-US" sz="2400" dirty="0" smtClean="0">
                <a:latin typeface="Varela Round" charset="0"/>
                <a:ea typeface="Varela Round" charset="0"/>
                <a:cs typeface="Varela Round" charset="0"/>
              </a:rPr>
              <a:t>iOS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), ולכן אינה דורשת קניית ציוד קצה יקר.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ידידותית למשתמש.</a:t>
            </a:r>
            <a:endParaRPr lang="he-IL" sz="24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ביצועי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המערכת החדשה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טובים או שקולים לביצועי </a:t>
            </a:r>
            <a:r>
              <a:rPr lang="he-IL" sz="2400" dirty="0" err="1">
                <a:latin typeface="Varela Round" charset="0"/>
                <a:ea typeface="Varela Round" charset="0"/>
                <a:cs typeface="Varela Round" charset="0"/>
              </a:rPr>
              <a:t>המסופונים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 והמחשבים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הניידים הקיימים.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לעובד להסתובב עם פחות ציוד נלווה כגון סורק ברקוד חיצוני. 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התממשקות עם מערכת הניהול של הלקוח.</a:t>
            </a:r>
          </a:p>
        </p:txBody>
      </p:sp>
    </p:spTree>
    <p:extLst>
      <p:ext uri="{BB962C8B-B14F-4D97-AF65-F5344CB8AC3E}">
        <p14:creationId xmlns:p14="http://schemas.microsoft.com/office/powerpoint/2010/main" val="69083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0153" y="1655195"/>
            <a:ext cx="7776864" cy="468583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Client side</a:t>
            </a:r>
            <a:endParaRPr lang="he-IL" sz="4400" dirty="0" smtClean="0"/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2"/>
            <a:r>
              <a:rPr lang="en-US" sz="1800" dirty="0" smtClean="0"/>
              <a:t>IONIC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AngularJS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REST</a:t>
            </a:r>
            <a:endParaRPr lang="en-US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76" y="3822307"/>
            <a:ext cx="957262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97" y="2492896"/>
            <a:ext cx="6826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66403"/>
            <a:ext cx="2935288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04" y="4053673"/>
            <a:ext cx="912813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16375"/>
            <a:ext cx="19367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9202" y="5443804"/>
            <a:ext cx="2286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467965" y="1699250"/>
            <a:ext cx="7467600" cy="45259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Server side</a:t>
            </a:r>
            <a:endParaRPr lang="he-IL" sz="4400" dirty="0" smtClean="0"/>
          </a:p>
          <a:p>
            <a:pPr lvl="2"/>
            <a:r>
              <a:rPr lang="en-US" dirty="0" err="1"/>
              <a:t>NodeJS</a:t>
            </a:r>
            <a:endParaRPr lang="he-IL" dirty="0" smtClean="0"/>
          </a:p>
          <a:p>
            <a:pPr lvl="2"/>
            <a:r>
              <a:rPr lang="en-US" dirty="0" err="1" smtClean="0"/>
              <a:t>ExpressJS</a:t>
            </a:r>
            <a:r>
              <a:rPr lang="en-US" dirty="0"/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dirty="0"/>
              <a:t>MongoDB </a:t>
            </a:r>
            <a:endParaRPr lang="en-US" dirty="0" smtClean="0"/>
          </a:p>
          <a:p>
            <a:pPr marL="36576" indent="0">
              <a:buNone/>
            </a:pPr>
            <a:r>
              <a:rPr lang="en-US" dirty="0"/>
              <a:t>	</a:t>
            </a:r>
            <a:endParaRPr lang="he-IL" dirty="0" smtClean="0"/>
          </a:p>
        </p:txBody>
      </p:sp>
      <p:pic>
        <p:nvPicPr>
          <p:cNvPr id="6" name="Picture 6" descr="C:\projects\social-project\POWERPOINT\68747470733a2f2f692e636c6f756475702e636f6d2f7a6659366c4c376546612d3330303078333030302e706e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8334" y="2055110"/>
            <a:ext cx="2343238" cy="710530"/>
          </a:xfrm>
          <a:prstGeom prst="rect">
            <a:avLst/>
          </a:prstGeom>
          <a:noFill/>
        </p:spPr>
      </p:pic>
      <p:pic>
        <p:nvPicPr>
          <p:cNvPr id="7" name="Picture 4" descr="C:\projects\social-project\POWERPOINT\logo-mongodb-hea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527" y="3962231"/>
            <a:ext cx="2957790" cy="845083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93" y="3028550"/>
            <a:ext cx="2960521" cy="7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0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6652</TotalTime>
  <Words>572</Words>
  <Application>Microsoft Macintosh PowerPoint</Application>
  <PresentationFormat>On-screen Show (4:3)</PresentationFormat>
  <Paragraphs>129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3" baseType="lpstr">
      <vt:lpstr>Calibri</vt:lpstr>
      <vt:lpstr>Century Gothic</vt:lpstr>
      <vt:lpstr>Geneva</vt:lpstr>
      <vt:lpstr>Times New Roman</vt:lpstr>
      <vt:lpstr>Varela Round</vt:lpstr>
      <vt:lpstr>Wingdings 3</vt:lpstr>
      <vt:lpstr>Arial</vt:lpstr>
      <vt:lpstr>Ion</vt:lpstr>
      <vt:lpstr> אפליקציית שליטה  למשקל כלי שינוע </vt:lpstr>
      <vt:lpstr>משקל בכלי שינוע?</vt:lpstr>
      <vt:lpstr>מוטיבציה</vt:lpstr>
      <vt:lpstr>איך זה עובד?</vt:lpstr>
      <vt:lpstr>אלגוריתם הליקוט</vt:lpstr>
      <vt:lpstr>אפליקציית השליטה הקיימת</vt:lpstr>
      <vt:lpstr>אפליקציית השליטה החדשה</vt:lpstr>
      <vt:lpstr>טכנולוגיות</vt:lpstr>
      <vt:lpstr>טכנולוגיות</vt:lpstr>
      <vt:lpstr>טכנולוגיות</vt:lpstr>
      <vt:lpstr>פיתוח Agile ועבודה עם  Git,Github</vt:lpstr>
      <vt:lpstr>NoSQL Database</vt:lpstr>
      <vt:lpstr>הצגת מערכת הניהול</vt:lpstr>
      <vt:lpstr>מערכת הניהול מסך התחברות מנהל</vt:lpstr>
      <vt:lpstr>מערכת הניהול מסך ראשי</vt:lpstr>
      <vt:lpstr>מערכת הניהול צפייה ועריכה של משתמשים</vt:lpstr>
      <vt:lpstr>מערכת הניהול צפייה ועריכה של הזמנות</vt:lpstr>
      <vt:lpstr>מערכת הניהול צפייה ועריכה של מוצרים</vt:lpstr>
      <vt:lpstr>האפליקציה מסך כניסת משתמש</vt:lpstr>
      <vt:lpstr>האפליקציה מסך המשימות של העובד</vt:lpstr>
      <vt:lpstr>האפליקציה ליקוט פריט, סריקת ברקוד</vt:lpstr>
      <vt:lpstr>האפליקציה מסך שקילה חופשית</vt:lpstr>
      <vt:lpstr>האפליקציה מסך השקילות שלי</vt:lpstr>
      <vt:lpstr>איך הכול עובד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omri ben shitrit</dc:creator>
  <cp:lastModifiedBy>Liron Zluf</cp:lastModifiedBy>
  <cp:revision>61</cp:revision>
  <dcterms:created xsi:type="dcterms:W3CDTF">2016-11-15T10:09:06Z</dcterms:created>
  <dcterms:modified xsi:type="dcterms:W3CDTF">2016-12-07T17:30:59Z</dcterms:modified>
</cp:coreProperties>
</file>